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53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F27ED8B-BA85-4D37-A50E-5F4691027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F6E7CA-D1A9-4ACD-B90E-10E37B0063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1A57-EE0D-4296-B8FA-CC20758052D3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AAA601-F32D-4924-A560-5A6511207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740F23-B81A-4424-9962-3D9E1E9EE0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9E0F-AF96-4C38-A040-8B17DF19EE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B1CF7-D795-4E26-801B-039FD8534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0A968-D397-4A57-9D58-C47B1339F3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A590C-86F0-42DE-9016-0B258BC50F2C}" type="datetimeFigureOut">
              <a:rPr lang="en-US"/>
              <a:pPr>
                <a:defRPr/>
              </a:pPr>
              <a:t>7/14/2026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11302-30E0-4C83-A603-0C29DC021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9CDE6-B40D-455C-BD01-9AE123DC3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D5969-63B4-41E5-8DC1-6E405EF854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439-133F-41C7-8DC2-127A3B1F8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031C08-CC1D-4EE8-9D18-0E3C2808E2A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88DE12E-FBD2-4EC8-BC83-E302C610E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B900323-42B2-4BB1-8775-D0D5E8A66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1D73520-4A0D-4B53-8285-633AD90D6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4F24D-6324-4F73-B482-FADDF5F13930}" type="slidenum">
              <a:rPr lang="en-US" altLang="pt-BR">
                <a:latin typeface="Calibri" panose="020F0502020204030204" pitchFamily="34" charset="0"/>
              </a:rPr>
              <a:pPr eaLnBrk="1" hangingPunct="1"/>
              <a:t>1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O ART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" y="4191000"/>
            <a:ext cx="8915400" cy="121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7176" y="5439125"/>
            <a:ext cx="7013448" cy="797169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5F9DEC-A80B-08E7-C40E-D9FF268B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86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Espaço Reservado para 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EA0631-DFD1-42B9-86C8-401C950BFE69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04292"/>
            <a:ext cx="1323975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Resultado de imagem para utfpr ponta grossa">
            <a:extLst>
              <a:ext uri="{FF2B5EF4-FFF2-40B4-BE49-F238E27FC236}">
                <a16:creationId xmlns:a16="http://schemas.microsoft.com/office/drawing/2014/main" id="{33C7EB56-E4E6-44B4-91F4-38C6EA56C2A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6359207"/>
            <a:ext cx="1095375" cy="4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541ED3-56F0-45BD-9C72-B918B51FB0C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0" y="6295390"/>
            <a:ext cx="510540" cy="48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2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B87CFC2-F33B-420A-9803-6086C692B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" name="Espaço Reservado para Título 2">
            <a:extLst>
              <a:ext uri="{FF2B5EF4-FFF2-40B4-BE49-F238E27FC236}">
                <a16:creationId xmlns:a16="http://schemas.microsoft.com/office/drawing/2014/main" id="{78A3A87D-EE66-43BE-97CA-315F7B0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C11833-1890-4BF8-8B82-F05CBC809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6B585-BA17-45F5-A487-FFD2085BB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7FAAF3-27BD-4DFE-86E0-2593A6AE35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CAEC4FC0-AAD2-43FF-96FD-30867ACF4FE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" y="4078859"/>
            <a:ext cx="89154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t-BR" dirty="0">
                <a:ln>
                  <a:noFill/>
                </a:ln>
              </a:rPr>
              <a:t>TÍTULO DO ARTIGO</a:t>
            </a:r>
            <a:endParaRPr lang="pt-BR" altLang="pt-BR" dirty="0">
              <a:ln>
                <a:noFill/>
              </a:ln>
            </a:endParaRPr>
          </a:p>
        </p:txBody>
      </p:sp>
      <p:sp>
        <p:nvSpPr>
          <p:cNvPr id="4099" name="Subtítulo 2">
            <a:extLst>
              <a:ext uri="{FF2B5EF4-FFF2-40B4-BE49-F238E27FC236}">
                <a16:creationId xmlns:a16="http://schemas.microsoft.com/office/drawing/2014/main" id="{F96DEECA-1267-4FC8-AFEB-EDC43B264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113" y="5029200"/>
            <a:ext cx="7013575" cy="914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Autor (Instituição) e-mail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Co-Autor (Instituição) e-mail</a:t>
            </a:r>
          </a:p>
          <a:p>
            <a:pPr eaLnBrk="1" hangingPunct="1">
              <a:buFont typeface="Arial" charset="0"/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CC1B9A-10D2-4FB8-8149-221C9BAF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A apresentação deve ser estruturada em: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Introdução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Objetivos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Metodologia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Revisão bibliográfica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Resultados e discussão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Considerações finais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Referências bibliográficas</a:t>
            </a:r>
          </a:p>
          <a:p>
            <a:pPr>
              <a:buFont typeface="Arial" charset="0"/>
              <a:buChar char="•"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DFD36E9-C7E5-45AD-9D17-E3072CC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effectLst/>
              </a:rPr>
              <a:t>Estrutura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1">
            <a:extLst>
              <a:ext uri="{FF2B5EF4-FFF2-40B4-BE49-F238E27FC236}">
                <a16:creationId xmlns:a16="http://schemas.microsoft.com/office/drawing/2014/main" id="{7C15A2BA-21A1-4760-AAA1-4DB96346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Os slides devem seguir o padrão deste modelo;</a:t>
            </a:r>
          </a:p>
          <a:p>
            <a:r>
              <a:rPr lang="pt-BR" altLang="pt-BR"/>
              <a:t>Cada apresentação terá 15 minutos para a exposição do autor e mais 5 minutos para arguição dos participantes;</a:t>
            </a:r>
          </a:p>
          <a:p>
            <a:r>
              <a:rPr lang="pt-BR" altLang="pt-BR"/>
              <a:t>Sugere-se 1 slide por minuto.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C1C5B3-683E-47B5-A13F-5FD41EE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ADM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69</Words>
  <Application>Microsoft Office PowerPoint</Application>
  <PresentationFormat>Apresentação na tela (4:3)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Engravers MT</vt:lpstr>
      <vt:lpstr>Verdana</vt:lpstr>
      <vt:lpstr>TEMA ADM 2011</vt:lpstr>
      <vt:lpstr>TÍTULO DO ARTIGO</vt:lpstr>
      <vt:lpstr>Estrutura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</dc:creator>
  <cp:lastModifiedBy>Ps 1433</cp:lastModifiedBy>
  <cp:revision>45</cp:revision>
  <dcterms:created xsi:type="dcterms:W3CDTF">2008-03-19T15:56:52Z</dcterms:created>
  <dcterms:modified xsi:type="dcterms:W3CDTF">2026-07-14T03:58:56Z</dcterms:modified>
</cp:coreProperties>
</file>