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6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0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27ED8B-BA85-4D37-A50E-5F46910276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6F6E7CA-D1A9-4ACD-B90E-10E37B0063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2D1A57-EE0D-4296-B8FA-CC20758052D3}" type="datetimeFigureOut">
              <a:rPr lang="pt-BR" smtClean="0"/>
              <a:t>08/08/2024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FAAA601-F32D-4924-A560-5A65112070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7740F23-B81A-4424-9962-3D9E1E9EE0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B9E0F-AF96-4C38-A040-8B17DF19EE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69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1B1CF7-D795-4E26-801B-039FD8534D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00A968-D397-4A57-9D58-C47B1339F31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73A590C-86F0-42DE-9016-0B258BC50F2C}" type="datetimeFigureOut">
              <a:rPr lang="en-US"/>
              <a:pPr>
                <a:defRPr/>
              </a:pPr>
              <a:t>8/8/2024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A011302-30E0-4C83-A603-0C29DC021C4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D19CDE6-B40D-455C-BD01-9AE123DC3C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D5969-63B4-41E5-8DC1-6E405EF854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0E439-133F-41C7-8DC2-127A3B1F87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031C08-CC1D-4EE8-9D18-0E3C2808E2A0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A88DE12E-FBD2-4EC8-BC83-E302C610E6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1B900323-42B2-4BB1-8775-D0D5E8A66B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C1D73520-4A0D-4B53-8285-633AD90D62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E44F24D-6324-4F73-B482-FADDF5F13930}" type="slidenum">
              <a:rPr lang="en-US" altLang="pt-BR">
                <a:latin typeface="Calibri" panose="020F0502020204030204" pitchFamily="34" charset="0"/>
              </a:rPr>
              <a:pPr eaLnBrk="1" hangingPunct="1"/>
              <a:t>1</a:t>
            </a:fld>
            <a:endParaRPr lang="en-US" altLang="pt-B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DO ARTI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76200" y="4191000"/>
            <a:ext cx="8915400" cy="1219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 b="1">
                <a:ln w="12700">
                  <a:noFill/>
                  <a:prstDash val="solid"/>
                </a:ln>
                <a:solidFill>
                  <a:srgbClr val="00206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027176" y="5439125"/>
            <a:ext cx="7013448" cy="797169"/>
          </a:xfrm>
        </p:spPr>
        <p:txBody>
          <a:bodyPr>
            <a:normAutofit/>
          </a:bodyPr>
          <a:lstStyle>
            <a:lvl1pPr marL="0" indent="0" algn="ctr">
              <a:buNone/>
              <a:defRPr sz="1800" b="0" baseline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  <a:endParaRPr lang="en-US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FFA94A74-D5AE-CFE5-D4A2-FC02C75C8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86" y="0"/>
            <a:ext cx="9154886" cy="365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0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DE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648200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400">
                <a:solidFill>
                  <a:srgbClr val="002060"/>
                </a:solidFill>
              </a:defRPr>
            </a:lvl4pPr>
            <a:lvl5pPr>
              <a:defRPr sz="24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Espaço Reservado para Título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 b="1"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3EEA0631-DFD1-42B9-86C8-401C950BFE69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2400" y="6404292"/>
            <a:ext cx="1323975" cy="358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Resultado de imagem para utfpr ponta grossa">
            <a:extLst>
              <a:ext uri="{FF2B5EF4-FFF2-40B4-BE49-F238E27FC236}">
                <a16:creationId xmlns:a16="http://schemas.microsoft.com/office/drawing/2014/main" id="{33C7EB56-E4E6-44B4-91F4-38C6EA56C2A5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312" y="6359207"/>
            <a:ext cx="1095375" cy="403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A6541ED3-56F0-45BD-9C72-B918B51FB0CC}"/>
              </a:ext>
            </a:extLst>
          </p:cNvPr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060" y="6295390"/>
            <a:ext cx="510540" cy="486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28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FB87CFC2-F33B-420A-9803-6086C692B3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057400"/>
            <a:ext cx="82296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3" name="Espaço Reservado para Título 2">
            <a:extLst>
              <a:ext uri="{FF2B5EF4-FFF2-40B4-BE49-F238E27FC236}">
                <a16:creationId xmlns:a16="http://schemas.microsoft.com/office/drawing/2014/main" id="{78A3A87D-EE66-43BE-97CA-315F7B0B7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AC11833-1890-4BF8-8B82-F05CBC809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F6B585-BA17-45F5-A487-FFD2085BB9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97FAAF3-27BD-4DFE-86E0-2593A6AE3574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effectLst>
            <a:reflection blurRad="6350" stA="55000" endA="300" endPos="45500" dir="5400000" sy="-100000" algn="bl" rotWithShape="0"/>
          </a:effectLst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rgbClr val="10253F"/>
          </a:solidFill>
          <a:latin typeface="Engravers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rgbClr val="10253F"/>
          </a:solidFill>
          <a:latin typeface="Engravers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rgbClr val="10253F"/>
          </a:solidFill>
          <a:latin typeface="Engravers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rgbClr val="10253F"/>
          </a:solidFill>
          <a:latin typeface="Engravers M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Verdana" pitchFamily="34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CAEC4FC0-AAD2-43FF-96FD-30867ACF4FE9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76200" y="4078859"/>
            <a:ext cx="8915400" cy="746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pt-BR" dirty="0">
                <a:ln>
                  <a:noFill/>
                </a:ln>
              </a:rPr>
              <a:t>TÍTULO DO ARTIGO</a:t>
            </a:r>
            <a:endParaRPr lang="pt-BR" altLang="pt-BR" dirty="0">
              <a:ln>
                <a:noFill/>
              </a:ln>
            </a:endParaRPr>
          </a:p>
        </p:txBody>
      </p:sp>
      <p:sp>
        <p:nvSpPr>
          <p:cNvPr id="4099" name="Subtítulo 2">
            <a:extLst>
              <a:ext uri="{FF2B5EF4-FFF2-40B4-BE49-F238E27FC236}">
                <a16:creationId xmlns:a16="http://schemas.microsoft.com/office/drawing/2014/main" id="{F96DEECA-1267-4FC8-AFEB-EDC43B2644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7113" y="5029200"/>
            <a:ext cx="7013575" cy="91440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en-US" b="1" dirty="0">
                <a:latin typeface="Arial" pitchFamily="34" charset="0"/>
                <a:cs typeface="Arial" pitchFamily="34" charset="0"/>
              </a:rPr>
              <a:t>Autor (Instituição) e-mail</a:t>
            </a:r>
            <a:br>
              <a:rPr lang="en-US" b="1" dirty="0">
                <a:latin typeface="Arial" pitchFamily="34" charset="0"/>
                <a:cs typeface="Arial" pitchFamily="34" charset="0"/>
              </a:rPr>
            </a:br>
            <a:r>
              <a:rPr lang="en-US" b="1" dirty="0">
                <a:latin typeface="Arial" pitchFamily="34" charset="0"/>
                <a:cs typeface="Arial" pitchFamily="34" charset="0"/>
              </a:rPr>
              <a:t>Co-Autor (Instituição) e-mail</a:t>
            </a:r>
          </a:p>
          <a:p>
            <a:pPr eaLnBrk="1" hangingPunct="1">
              <a:buFont typeface="Arial" charset="0"/>
              <a:buNone/>
              <a:defRPr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CC1B9A-10D2-4FB8-8149-221C9BAF2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A apresentação deve ser estruturada em: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Introdução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Objetivos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Metodologia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Revisão bibliográfica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Resultados e discussão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Considerações finais</a:t>
            </a:r>
          </a:p>
          <a:p>
            <a:pPr>
              <a:buFont typeface="Arial" charset="0"/>
              <a:buChar char="•"/>
              <a:defRPr/>
            </a:pPr>
            <a:r>
              <a:rPr lang="pt-BR" dirty="0">
                <a:solidFill>
                  <a:srgbClr val="002060"/>
                </a:solidFill>
              </a:rPr>
              <a:t>Referências bibliográficas</a:t>
            </a:r>
          </a:p>
          <a:p>
            <a:pPr>
              <a:buFont typeface="Arial" charset="0"/>
              <a:buChar char="•"/>
              <a:defRPr/>
            </a:pP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4DFD36E9-C7E5-45AD-9D17-E3072CC1C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39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BR" dirty="0">
                <a:solidFill>
                  <a:schemeClr val="tx2">
                    <a:lumMod val="50000"/>
                  </a:schemeClr>
                </a:solidFill>
                <a:effectLst/>
              </a:rPr>
              <a:t>Estrutura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Conteúdo 1">
            <a:extLst>
              <a:ext uri="{FF2B5EF4-FFF2-40B4-BE49-F238E27FC236}">
                <a16:creationId xmlns:a16="http://schemas.microsoft.com/office/drawing/2014/main" id="{7C15A2BA-21A1-4760-AAA1-4DB96346C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Os slides devem seguir o padrão deste modelo;</a:t>
            </a:r>
          </a:p>
          <a:p>
            <a:r>
              <a:rPr lang="pt-BR" altLang="pt-BR"/>
              <a:t>Cada apresentação terá 15 minutos para a exposição do autor e mais 5 minutos para arguição dos participantes;</a:t>
            </a:r>
          </a:p>
          <a:p>
            <a:r>
              <a:rPr lang="pt-BR" altLang="pt-BR"/>
              <a:t>Sugere-se 1 slide por minuto.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1C1C5B3-683E-47B5-A13F-5FD41EE82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ADM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69</Words>
  <Application>Microsoft Office PowerPoint</Application>
  <PresentationFormat>Apresentação na tela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Engravers MT</vt:lpstr>
      <vt:lpstr>Verdana</vt:lpstr>
      <vt:lpstr>TEMA ADM 2011</vt:lpstr>
      <vt:lpstr>TÍTULO DO ARTIGO</vt:lpstr>
      <vt:lpstr>Estrutura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bam</dc:creator>
  <cp:lastModifiedBy>Adriano Mesquita Soares</cp:lastModifiedBy>
  <cp:revision>43</cp:revision>
  <dcterms:created xsi:type="dcterms:W3CDTF">2008-03-19T15:56:52Z</dcterms:created>
  <dcterms:modified xsi:type="dcterms:W3CDTF">2024-08-08T19:25:46Z</dcterms:modified>
</cp:coreProperties>
</file>